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E3"/>
    <a:srgbClr val="FCFCF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3/31/2020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Squaring the Circle Challenge from an Elementary Point of view</a:t>
            </a:r>
            <a:endParaRPr lang="en-US" dirty="0"/>
          </a:p>
        </p:txBody>
      </p:sp>
      <p:sp>
        <p:nvSpPr>
          <p:cNvPr id="3" name="Subtitle 2"/>
          <p:cNvSpPr>
            <a:spLocks noGrp="1"/>
          </p:cNvSpPr>
          <p:nvPr>
            <p:ph type="subTitle" idx="1"/>
          </p:nvPr>
        </p:nvSpPr>
        <p:spPr/>
        <p:txBody>
          <a:bodyPr/>
          <a:lstStyle/>
          <a:p>
            <a:r>
              <a:rPr lang="en-US" dirty="0" smtClean="0"/>
              <a:t>Julie Stone, </a:t>
            </a:r>
            <a:r>
              <a:rPr lang="en-US" dirty="0" err="1" smtClean="0"/>
              <a:t>M.ed</a:t>
            </a:r>
            <a:endParaRPr lang="en-US" dirty="0" smtClean="0"/>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25040" y="5029201"/>
            <a:ext cx="609600" cy="609600"/>
          </a:xfrm>
          <a:prstGeom prst="rect">
            <a:avLst/>
          </a:prstGeom>
        </p:spPr>
      </p:pic>
    </p:spTree>
    <p:extLst>
      <p:ext uri="{BB962C8B-B14F-4D97-AF65-F5344CB8AC3E}">
        <p14:creationId xmlns:p14="http://schemas.microsoft.com/office/powerpoint/2010/main" val="362210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6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Squaring the circle</a:t>
            </a:r>
            <a:endParaRPr lang="en-US" dirty="0"/>
          </a:p>
        </p:txBody>
      </p:sp>
      <p:sp>
        <p:nvSpPr>
          <p:cNvPr id="3" name="Content Placeholder 2"/>
          <p:cNvSpPr>
            <a:spLocks noGrp="1"/>
          </p:cNvSpPr>
          <p:nvPr>
            <p:ph sz="quarter" idx="13"/>
          </p:nvPr>
        </p:nvSpPr>
        <p:spPr/>
        <p:txBody>
          <a:bodyPr/>
          <a:lstStyle/>
          <a:p>
            <a:r>
              <a:rPr lang="en-US" dirty="0"/>
              <a:t>Artist Leonardo da Vinci was intrigued by the ancient Greek Mathematician Hippocrates, squaring the circle.  A complex geometry equation that affects the circle and the square. </a:t>
            </a:r>
          </a:p>
        </p:txBody>
      </p:sp>
      <p:pic>
        <p:nvPicPr>
          <p:cNvPr id="4" name="Picture 3" descr="page9image853390992"/>
          <p:cNvPicPr/>
          <p:nvPr/>
        </p:nvPicPr>
        <p:blipFill>
          <a:blip r:embed="rId4">
            <a:extLst>
              <a:ext uri="{28A0092B-C50C-407E-A947-70E740481C1C}">
                <a14:useLocalDpi xmlns:a14="http://schemas.microsoft.com/office/drawing/2010/main" val="0"/>
              </a:ext>
            </a:extLst>
          </a:blip>
          <a:srcRect/>
          <a:stretch>
            <a:fillRect/>
          </a:stretch>
        </p:blipFill>
        <p:spPr bwMode="auto">
          <a:xfrm>
            <a:off x="913774" y="3722915"/>
            <a:ext cx="4919254" cy="2782386"/>
          </a:xfrm>
          <a:prstGeom prst="rect">
            <a:avLst/>
          </a:prstGeom>
          <a:noFill/>
          <a:ln>
            <a:noFill/>
          </a:ln>
        </p:spPr>
      </p:pic>
      <p:sp>
        <p:nvSpPr>
          <p:cNvPr id="5" name="Rectangle 4"/>
          <p:cNvSpPr/>
          <p:nvPr/>
        </p:nvSpPr>
        <p:spPr>
          <a:xfrm>
            <a:off x="7694023" y="3722915"/>
            <a:ext cx="2142309" cy="1985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98080" y="3435531"/>
            <a:ext cx="2534195" cy="256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0533" y="5207724"/>
            <a:ext cx="609600" cy="609600"/>
          </a:xfrm>
          <a:prstGeom prst="rect">
            <a:avLst/>
          </a:prstGeom>
        </p:spPr>
      </p:pic>
    </p:spTree>
    <p:extLst>
      <p:ext uri="{BB962C8B-B14F-4D97-AF65-F5344CB8AC3E}">
        <p14:creationId xmlns:p14="http://schemas.microsoft.com/office/powerpoint/2010/main" val="564464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2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171094"/>
          </a:xfrm>
        </p:spPr>
        <p:txBody>
          <a:bodyPr/>
          <a:lstStyle/>
          <a:p>
            <a:r>
              <a:rPr lang="en-US" dirty="0" smtClean="0"/>
              <a:t>Your Challenge</a:t>
            </a:r>
            <a:endParaRPr lang="en-US" dirty="0"/>
          </a:p>
        </p:txBody>
      </p:sp>
      <p:sp>
        <p:nvSpPr>
          <p:cNvPr id="3" name="Content Placeholder 2"/>
          <p:cNvSpPr>
            <a:spLocks noGrp="1"/>
          </p:cNvSpPr>
          <p:nvPr>
            <p:ph sz="quarter" idx="13"/>
          </p:nvPr>
        </p:nvSpPr>
        <p:spPr>
          <a:xfrm>
            <a:off x="913774" y="1789612"/>
            <a:ext cx="10363826" cy="4001587"/>
          </a:xfrm>
        </p:spPr>
        <p:txBody>
          <a:bodyPr>
            <a:normAutofit/>
          </a:bodyPr>
          <a:lstStyle/>
          <a:p>
            <a:r>
              <a:rPr lang="en-US" dirty="0" smtClean="0"/>
              <a:t>In elementary terms, lets draw, build, arrange, design different patterns using only circles and squares. Very similar to da Vinci.</a:t>
            </a:r>
          </a:p>
          <a:p>
            <a:r>
              <a:rPr lang="en-US" dirty="0" smtClean="0"/>
              <a:t>Your </a:t>
            </a:r>
            <a:r>
              <a:rPr lang="en-US" dirty="0"/>
              <a:t>challenge will be to find objects of circles and squares around the house that you can trace. See what kind of </a:t>
            </a:r>
            <a:r>
              <a:rPr lang="en-US" b="1" dirty="0"/>
              <a:t>patterns</a:t>
            </a:r>
            <a:r>
              <a:rPr lang="en-US" dirty="0"/>
              <a:t> you can make by </a:t>
            </a:r>
            <a:r>
              <a:rPr lang="en-US" b="1" dirty="0"/>
              <a:t>overlapping</a:t>
            </a:r>
            <a:r>
              <a:rPr lang="en-US" dirty="0"/>
              <a:t> the shapes just like da Vinci. After you have drawn your favorite design, then add patterns and colors of your choice. </a:t>
            </a:r>
          </a:p>
          <a:p>
            <a:r>
              <a:rPr lang="en-US" dirty="0"/>
              <a:t>Your design should be original and reflect your personality. When you have completed your artwork write your artist statement to compliment your work do not forget to include the highlighted vocabulary words.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99360" y="5386251"/>
            <a:ext cx="609600" cy="609600"/>
          </a:xfrm>
          <a:prstGeom prst="rect">
            <a:avLst/>
          </a:prstGeom>
        </p:spPr>
      </p:pic>
    </p:spTree>
    <p:extLst>
      <p:ext uri="{BB962C8B-B14F-4D97-AF65-F5344CB8AC3E}">
        <p14:creationId xmlns:p14="http://schemas.microsoft.com/office/powerpoint/2010/main" val="1356121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squaring the circle</a:t>
            </a:r>
            <a:endParaRPr lang="en-US" dirty="0"/>
          </a:p>
        </p:txBody>
      </p:sp>
      <p:sp>
        <p:nvSpPr>
          <p:cNvPr id="4" name="Rectangle 3"/>
          <p:cNvSpPr/>
          <p:nvPr/>
        </p:nvSpPr>
        <p:spPr>
          <a:xfrm>
            <a:off x="4336868" y="2661825"/>
            <a:ext cx="2978332" cy="2834640"/>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28654" y="2283002"/>
            <a:ext cx="1319348" cy="1338403"/>
          </a:xfrm>
          <a:prstGeom prst="ellipse">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6373586" y="4741815"/>
            <a:ext cx="1319348" cy="120178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3"/>
          </p:nvPr>
        </p:nvSpPr>
        <p:spPr>
          <a:xfrm>
            <a:off x="4336868" y="2788780"/>
            <a:ext cx="2992712" cy="2580730"/>
          </a:xfrm>
          <a:prstGeom prst="ellipse">
            <a:avLst/>
          </a:prstGeom>
          <a:solidFill>
            <a:srgbClr val="FF0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Oval 7"/>
          <p:cNvSpPr/>
          <p:nvPr/>
        </p:nvSpPr>
        <p:spPr>
          <a:xfrm>
            <a:off x="6428014" y="2139848"/>
            <a:ext cx="1319348" cy="133840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47012" y="4735823"/>
            <a:ext cx="1319348" cy="133840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54879" y="2952204"/>
            <a:ext cx="2103120" cy="2220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04063" y="3393885"/>
            <a:ext cx="1018903" cy="118272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30186" y="5386926"/>
            <a:ext cx="609600" cy="609600"/>
          </a:xfrm>
          <a:prstGeom prst="rect">
            <a:avLst/>
          </a:prstGeom>
        </p:spPr>
      </p:pic>
    </p:spTree>
    <p:extLst>
      <p:ext uri="{BB962C8B-B14F-4D97-AF65-F5344CB8AC3E}">
        <p14:creationId xmlns:p14="http://schemas.microsoft.com/office/powerpoint/2010/main" val="1913930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06"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statement</a:t>
            </a:r>
            <a:endParaRPr lang="en-US" dirty="0"/>
          </a:p>
        </p:txBody>
      </p:sp>
      <p:sp>
        <p:nvSpPr>
          <p:cNvPr id="3" name="Content Placeholder 2"/>
          <p:cNvSpPr>
            <a:spLocks noGrp="1"/>
          </p:cNvSpPr>
          <p:nvPr>
            <p:ph sz="quarter" idx="13"/>
          </p:nvPr>
        </p:nvSpPr>
        <p:spPr/>
        <p:txBody>
          <a:bodyPr/>
          <a:lstStyle/>
          <a:p>
            <a:r>
              <a:rPr lang="en-US" dirty="0" smtClean="0"/>
              <a:t>You can write or record your 3 sentences that describe </a:t>
            </a:r>
          </a:p>
          <a:p>
            <a:r>
              <a:rPr lang="en-US" b="1" dirty="0" smtClean="0"/>
              <a:t>Pattern – </a:t>
            </a:r>
            <a:r>
              <a:rPr lang="en-US" dirty="0" smtClean="0"/>
              <a:t>repetition of shapes, lines, and colors creates rhythm</a:t>
            </a:r>
          </a:p>
          <a:p>
            <a:r>
              <a:rPr lang="en-US" b="1" dirty="0" smtClean="0"/>
              <a:t>Overlapping – </a:t>
            </a:r>
            <a:r>
              <a:rPr lang="en-US" dirty="0" smtClean="0"/>
              <a:t>when lines, shapes and colors are over or under each other</a:t>
            </a:r>
          </a:p>
          <a:p>
            <a:r>
              <a:rPr lang="en-US" b="1" dirty="0" smtClean="0"/>
              <a:t>Unity – </a:t>
            </a:r>
            <a:r>
              <a:rPr lang="en-US" dirty="0" smtClean="0"/>
              <a:t>when lines, shapes and colors work together as a team</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11486" y="4600303"/>
            <a:ext cx="609600" cy="609600"/>
          </a:xfrm>
          <a:prstGeom prst="rect">
            <a:avLst/>
          </a:prstGeom>
        </p:spPr>
      </p:pic>
    </p:spTree>
    <p:extLst>
      <p:ext uri="{BB962C8B-B14F-4D97-AF65-F5344CB8AC3E}">
        <p14:creationId xmlns:p14="http://schemas.microsoft.com/office/powerpoint/2010/main" val="3851259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4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80</TotalTime>
  <Words>219</Words>
  <Application>Microsoft Office PowerPoint</Application>
  <PresentationFormat>Widescreen</PresentationFormat>
  <Paragraphs>14</Paragraphs>
  <Slides>5</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Tw Cen MT</vt:lpstr>
      <vt:lpstr>Droplet</vt:lpstr>
      <vt:lpstr>Squaring the Circle Challenge from an Elementary Point of view</vt:lpstr>
      <vt:lpstr>What is Squaring the circle</vt:lpstr>
      <vt:lpstr>Your Challenge</vt:lpstr>
      <vt:lpstr>Example of squaring the circle</vt:lpstr>
      <vt:lpstr>Artist statement</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Squaring the Circle Challenge from an Elementary Point of view</dc:title>
  <dc:creator>Stone, Julie A.</dc:creator>
  <cp:lastModifiedBy>Stone, Julie A.</cp:lastModifiedBy>
  <cp:revision>9</cp:revision>
  <dcterms:created xsi:type="dcterms:W3CDTF">2020-03-30T19:18:18Z</dcterms:created>
  <dcterms:modified xsi:type="dcterms:W3CDTF">2020-03-31T11:40:20Z</dcterms:modified>
</cp:coreProperties>
</file>